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5E726290-AB3E-4C66-B0B2-F13FA0066144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23D96C33-2497-4F9C-93B8-1DA58D684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138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12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84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85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31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3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85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204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80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44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54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84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6D619-FC04-4054-B8AF-97E33600D382}" type="datetimeFigureOut">
              <a:rPr kumimoji="1" lang="ja-JP" altLang="en-US" smtClean="0"/>
              <a:t>2025/3/9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FCC46-DDAC-453A-89FF-C2CA182C8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31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46926"/>
              </p:ext>
            </p:extLst>
          </p:nvPr>
        </p:nvGraphicFramePr>
        <p:xfrm>
          <a:off x="107504" y="1412776"/>
          <a:ext cx="8928000" cy="314427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54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清掃場所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７月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07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水上アスレチック場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en-US" altLang="ja-JP" sz="1200" strike="sngStrik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0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調整中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81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カヌー・カヤック場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月・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月除く）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調整中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－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－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07504" y="116632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竪川河川敷公園　令和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水上アスレチック場・カヌー場清掃日程</a:t>
            </a:r>
            <a:endParaRPr kumimoji="1"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6608385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江東区立竪川河川敷公園　指定管理者　オーエンス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・フクシ・天龍グループ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504" y="4725144"/>
            <a:ext cx="8928992" cy="1138773"/>
          </a:xfrm>
          <a:prstGeom prst="rect">
            <a:avLst/>
          </a:prstGeom>
          <a:noFill/>
          <a:ln w="7302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上記日程にて清掃を行います。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★清掃日は</a:t>
            </a:r>
            <a:r>
              <a:rPr lang="ja-JP" altLang="en-US" sz="4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休場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とさせていただきますので、ご注意下さい。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504" y="5916459"/>
            <a:ext cx="8928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ご利用の皆様にはご迷惑をお掛け致しますが、ご理解とご協力の程何卒宜しくお願い致します。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504" y="6258798"/>
            <a:ext cx="8928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清掃日は変更になる場合があります。</a:t>
            </a:r>
          </a:p>
        </p:txBody>
      </p:sp>
    </p:spTree>
    <p:extLst>
      <p:ext uri="{BB962C8B-B14F-4D97-AF65-F5344CB8AC3E}">
        <p14:creationId xmlns:p14="http://schemas.microsoft.com/office/powerpoint/2010/main" val="120856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185</Words>
  <Application>Microsoft Office PowerPoint</Application>
  <PresentationFormat>画面に合わせる (4:3)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EIGYO-tsunoda</dc:creator>
  <cp:lastModifiedBy>堅川OFT</cp:lastModifiedBy>
  <cp:revision>9</cp:revision>
  <cp:lastPrinted>2025-03-09T04:20:07Z</cp:lastPrinted>
  <dcterms:created xsi:type="dcterms:W3CDTF">2021-04-20T00:07:45Z</dcterms:created>
  <dcterms:modified xsi:type="dcterms:W3CDTF">2025-03-09T04:20:11Z</dcterms:modified>
</cp:coreProperties>
</file>